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7"/>
  </p:notesMasterIdLst>
  <p:sldIdLst>
    <p:sldId id="306" r:id="rId2"/>
    <p:sldId id="270" r:id="rId3"/>
    <p:sldId id="272" r:id="rId4"/>
    <p:sldId id="273" r:id="rId5"/>
    <p:sldId id="274" r:id="rId6"/>
    <p:sldId id="276" r:id="rId7"/>
    <p:sldId id="279" r:id="rId8"/>
    <p:sldId id="278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94" r:id="rId21"/>
    <p:sldId id="289" r:id="rId22"/>
    <p:sldId id="291" r:id="rId23"/>
    <p:sldId id="292" r:id="rId24"/>
    <p:sldId id="293" r:id="rId25"/>
    <p:sldId id="295" r:id="rId26"/>
    <p:sldId id="297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9DFAC-1DA8-4269-898C-E94110FA9BEF}" v="1526" dt="2022-07-15T17:51:31.561"/>
    <p1510:client id="{DA8918D6-D44E-4457-B437-F9A12EDE1D8F}" v="219" dt="2022-07-17T07:58:35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73" d="100"/>
          <a:sy n="73" d="100"/>
        </p:scale>
        <p:origin x="154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tevenson" userId="4bb50863c1c23a9b" providerId="LiveId" clId="{85080DF6-A775-40F5-AEEE-A92AFDB87832}"/>
    <pc:docChg chg="custSel modSld">
      <pc:chgData name="Matt Stevenson" userId="4bb50863c1c23a9b" providerId="LiveId" clId="{85080DF6-A775-40F5-AEEE-A92AFDB87832}" dt="2022-07-15T14:19:46.235" v="106" actId="20577"/>
      <pc:docMkLst>
        <pc:docMk/>
      </pc:docMkLst>
      <pc:sldChg chg="addSp delSp modSp mod">
        <pc:chgData name="Matt Stevenson" userId="4bb50863c1c23a9b" providerId="LiveId" clId="{85080DF6-A775-40F5-AEEE-A92AFDB87832}" dt="2022-07-15T14:19:46.235" v="106" actId="20577"/>
        <pc:sldMkLst>
          <pc:docMk/>
          <pc:sldMk cId="168669725" sldId="270"/>
        </pc:sldMkLst>
        <pc:spChg chg="del">
          <ac:chgData name="Matt Stevenson" userId="4bb50863c1c23a9b" providerId="LiveId" clId="{85080DF6-A775-40F5-AEEE-A92AFDB87832}" dt="2022-07-15T14:17:21.356" v="1" actId="478"/>
          <ac:spMkLst>
            <pc:docMk/>
            <pc:sldMk cId="168669725" sldId="270"/>
            <ac:spMk id="2" creationId="{EF5E79D9-EECC-4955-A46C-2FA219208721}"/>
          </ac:spMkLst>
        </pc:spChg>
        <pc:spChg chg="del">
          <ac:chgData name="Matt Stevenson" userId="4bb50863c1c23a9b" providerId="LiveId" clId="{85080DF6-A775-40F5-AEEE-A92AFDB87832}" dt="2022-07-15T14:17:09.531" v="0" actId="478"/>
          <ac:spMkLst>
            <pc:docMk/>
            <pc:sldMk cId="168669725" sldId="270"/>
            <ac:spMk id="7" creationId="{64F9BFE3-21D3-47D3-A9C2-65EE997C85EE}"/>
          </ac:spMkLst>
        </pc:spChg>
        <pc:spChg chg="mod">
          <ac:chgData name="Matt Stevenson" userId="4bb50863c1c23a9b" providerId="LiveId" clId="{85080DF6-A775-40F5-AEEE-A92AFDB87832}" dt="2022-07-15T14:19:46.235" v="106" actId="20577"/>
          <ac:spMkLst>
            <pc:docMk/>
            <pc:sldMk cId="168669725" sldId="270"/>
            <ac:spMk id="8" creationId="{91AE8423-5034-45A5-B444-7832E3918501}"/>
          </ac:spMkLst>
        </pc:spChg>
        <pc:spChg chg="add del mod">
          <ac:chgData name="Matt Stevenson" userId="4bb50863c1c23a9b" providerId="LiveId" clId="{85080DF6-A775-40F5-AEEE-A92AFDB87832}" dt="2022-07-15T14:17:27.877" v="3" actId="478"/>
          <ac:spMkLst>
            <pc:docMk/>
            <pc:sldMk cId="168669725" sldId="270"/>
            <ac:spMk id="10" creationId="{88F11F4E-680E-C786-6AE2-D5913C0E1051}"/>
          </ac:spMkLst>
        </pc:spChg>
      </pc:sldChg>
    </pc:docChg>
  </pc:docChgLst>
  <pc:docChgLst>
    <pc:chgData name="Matt Stevenson" userId="4bb50863c1c23a9b" providerId="Windows Live" clId="Web-{DA8918D6-D44E-4457-B437-F9A12EDE1D8F}"/>
    <pc:docChg chg="modSld">
      <pc:chgData name="Matt Stevenson" userId="4bb50863c1c23a9b" providerId="Windows Live" clId="Web-{DA8918D6-D44E-4457-B437-F9A12EDE1D8F}" dt="2022-07-17T07:58:35.705" v="226" actId="20577"/>
      <pc:docMkLst>
        <pc:docMk/>
      </pc:docMkLst>
      <pc:sldChg chg="modSp">
        <pc:chgData name="Matt Stevenson" userId="4bb50863c1c23a9b" providerId="Windows Live" clId="Web-{DA8918D6-D44E-4457-B437-F9A12EDE1D8F}" dt="2022-07-17T07:58:35.705" v="226" actId="20577"/>
        <pc:sldMkLst>
          <pc:docMk/>
          <pc:sldMk cId="1905919215" sldId="306"/>
        </pc:sldMkLst>
        <pc:spChg chg="mod">
          <ac:chgData name="Matt Stevenson" userId="4bb50863c1c23a9b" providerId="Windows Live" clId="Web-{DA8918D6-D44E-4457-B437-F9A12EDE1D8F}" dt="2022-07-17T07:58:35.705" v="226" actId="20577"/>
          <ac:spMkLst>
            <pc:docMk/>
            <pc:sldMk cId="1905919215" sldId="306"/>
            <ac:spMk id="4" creationId="{FE0FD2F1-D6DB-6EE1-A7DF-F8536D75918F}"/>
          </ac:spMkLst>
        </pc:spChg>
      </pc:sldChg>
    </pc:docChg>
  </pc:docChgLst>
  <pc:docChgLst>
    <pc:chgData name="Matt Stevenson" userId="4bb50863c1c23a9b" providerId="Windows Live" clId="Web-{5BE9DFAC-1DA8-4269-898C-E94110FA9BEF}"/>
    <pc:docChg chg="addSld modSld sldOrd">
      <pc:chgData name="Matt Stevenson" userId="4bb50863c1c23a9b" providerId="Windows Live" clId="Web-{5BE9DFAC-1DA8-4269-898C-E94110FA9BEF}" dt="2022-07-15T17:51:31.561" v="930" actId="20577"/>
      <pc:docMkLst>
        <pc:docMk/>
      </pc:docMkLst>
      <pc:sldChg chg="addSp delSp modSp">
        <pc:chgData name="Matt Stevenson" userId="4bb50863c1c23a9b" providerId="Windows Live" clId="Web-{5BE9DFAC-1DA8-4269-898C-E94110FA9BEF}" dt="2022-07-15T17:02:53.500" v="72" actId="20577"/>
        <pc:sldMkLst>
          <pc:docMk/>
          <pc:sldMk cId="157240361" sldId="272"/>
        </pc:sldMkLst>
        <pc:spChg chg="del">
          <ac:chgData name="Matt Stevenson" userId="4bb50863c1c23a9b" providerId="Windows Live" clId="Web-{5BE9DFAC-1DA8-4269-898C-E94110FA9BEF}" dt="2022-07-15T16:59:59.246" v="0"/>
          <ac:spMkLst>
            <pc:docMk/>
            <pc:sldMk cId="157240361" sldId="272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00:12.559" v="2"/>
          <ac:spMkLst>
            <pc:docMk/>
            <pc:sldMk cId="157240361" sldId="272"/>
            <ac:spMk id="7" creationId="{1171A7DF-7E99-451B-ADB3-5863F2F1D8C2}"/>
          </ac:spMkLst>
        </pc:spChg>
        <pc:spChg chg="mod">
          <ac:chgData name="Matt Stevenson" userId="4bb50863c1c23a9b" providerId="Windows Live" clId="Web-{5BE9DFAC-1DA8-4269-898C-E94110FA9BEF}" dt="2022-07-15T17:02:53.500" v="72" actId="20577"/>
          <ac:spMkLst>
            <pc:docMk/>
            <pc:sldMk cId="157240361" sldId="272"/>
            <ac:spMk id="8" creationId="{173BE273-44BF-4440-B844-EC28CAD81302}"/>
          </ac:spMkLst>
        </pc:spChg>
        <pc:spChg chg="add del mod">
          <ac:chgData name="Matt Stevenson" userId="4bb50863c1c23a9b" providerId="Windows Live" clId="Web-{5BE9DFAC-1DA8-4269-898C-E94110FA9BEF}" dt="2022-07-15T17:00:08.621" v="1"/>
          <ac:spMkLst>
            <pc:docMk/>
            <pc:sldMk cId="157240361" sldId="272"/>
            <ac:spMk id="10" creationId="{79B0F619-05FC-83C6-E940-B9315BAE3B5C}"/>
          </ac:spMkLst>
        </pc:spChg>
      </pc:sldChg>
      <pc:sldChg chg="addSp delSp modSp">
        <pc:chgData name="Matt Stevenson" userId="4bb50863c1c23a9b" providerId="Windows Live" clId="Web-{5BE9DFAC-1DA8-4269-898C-E94110FA9BEF}" dt="2022-07-15T17:05:30.161" v="136" actId="1076"/>
        <pc:sldMkLst>
          <pc:docMk/>
          <pc:sldMk cId="2471500283" sldId="273"/>
        </pc:sldMkLst>
        <pc:spChg chg="del">
          <ac:chgData name="Matt Stevenson" userId="4bb50863c1c23a9b" providerId="Windows Live" clId="Web-{5BE9DFAC-1DA8-4269-898C-E94110FA9BEF}" dt="2022-07-15T17:03:37.173" v="74"/>
          <ac:spMkLst>
            <pc:docMk/>
            <pc:sldMk cId="2471500283" sldId="273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03:26.970" v="73"/>
          <ac:spMkLst>
            <pc:docMk/>
            <pc:sldMk cId="2471500283" sldId="273"/>
            <ac:spMk id="3" creationId="{8237D6F3-5772-4F5B-9FB7-0AB418F2AD91}"/>
          </ac:spMkLst>
        </pc:spChg>
        <pc:spChg chg="add del mod">
          <ac:chgData name="Matt Stevenson" userId="4bb50863c1c23a9b" providerId="Windows Live" clId="Web-{5BE9DFAC-1DA8-4269-898C-E94110FA9BEF}" dt="2022-07-15T17:03:45.908" v="76"/>
          <ac:spMkLst>
            <pc:docMk/>
            <pc:sldMk cId="2471500283" sldId="273"/>
            <ac:spMk id="7" creationId="{E1A55903-7352-3CB8-5565-8FBDDA321D6A}"/>
          </ac:spMkLst>
        </pc:spChg>
        <pc:spChg chg="mod">
          <ac:chgData name="Matt Stevenson" userId="4bb50863c1c23a9b" providerId="Windows Live" clId="Web-{5BE9DFAC-1DA8-4269-898C-E94110FA9BEF}" dt="2022-07-15T17:05:30.161" v="136" actId="1076"/>
          <ac:spMkLst>
            <pc:docMk/>
            <pc:sldMk cId="2471500283" sldId="273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10:17.512" v="216" actId="1076"/>
        <pc:sldMkLst>
          <pc:docMk/>
          <pc:sldMk cId="3589919976" sldId="274"/>
        </pc:sldMkLst>
        <pc:spChg chg="del">
          <ac:chgData name="Matt Stevenson" userId="4bb50863c1c23a9b" providerId="Windows Live" clId="Web-{5BE9DFAC-1DA8-4269-898C-E94110FA9BEF}" dt="2022-07-15T17:05:52.271" v="137"/>
          <ac:spMkLst>
            <pc:docMk/>
            <pc:sldMk cId="3589919976" sldId="274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05:56.489" v="138"/>
          <ac:spMkLst>
            <pc:docMk/>
            <pc:sldMk cId="3589919976" sldId="274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06:08.818" v="141"/>
          <ac:spMkLst>
            <pc:docMk/>
            <pc:sldMk cId="3589919976" sldId="274"/>
            <ac:spMk id="7" creationId="{28A60807-1B1D-C1CB-A00A-92BA4077CCF2}"/>
          </ac:spMkLst>
        </pc:spChg>
        <pc:spChg chg="mod">
          <ac:chgData name="Matt Stevenson" userId="4bb50863c1c23a9b" providerId="Windows Live" clId="Web-{5BE9DFAC-1DA8-4269-898C-E94110FA9BEF}" dt="2022-07-15T17:10:17.512" v="216" actId="1076"/>
          <ac:spMkLst>
            <pc:docMk/>
            <pc:sldMk cId="3589919976" sldId="274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12:11.640" v="264" actId="14100"/>
        <pc:sldMkLst>
          <pc:docMk/>
          <pc:sldMk cId="401138883" sldId="276"/>
        </pc:sldMkLst>
        <pc:spChg chg="del">
          <ac:chgData name="Matt Stevenson" userId="4bb50863c1c23a9b" providerId="Windows Live" clId="Web-{5BE9DFAC-1DA8-4269-898C-E94110FA9BEF}" dt="2022-07-15T17:10:43.903" v="217"/>
          <ac:spMkLst>
            <pc:docMk/>
            <pc:sldMk cId="401138883" sldId="276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10:47.653" v="218"/>
          <ac:spMkLst>
            <pc:docMk/>
            <pc:sldMk cId="401138883" sldId="276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10:55.544" v="220"/>
          <ac:spMkLst>
            <pc:docMk/>
            <pc:sldMk cId="401138883" sldId="276"/>
            <ac:spMk id="7" creationId="{423D1370-B9D9-7C97-FF8D-A6789232EADA}"/>
          </ac:spMkLst>
        </pc:spChg>
        <pc:spChg chg="mod">
          <ac:chgData name="Matt Stevenson" userId="4bb50863c1c23a9b" providerId="Windows Live" clId="Web-{5BE9DFAC-1DA8-4269-898C-E94110FA9BEF}" dt="2022-07-15T17:12:11.640" v="264" actId="14100"/>
          <ac:spMkLst>
            <pc:docMk/>
            <pc:sldMk cId="401138883" sldId="276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22:30.859" v="474" actId="20577"/>
        <pc:sldMkLst>
          <pc:docMk/>
          <pc:sldMk cId="3624760419" sldId="277"/>
        </pc:sldMkLst>
        <pc:spChg chg="del">
          <ac:chgData name="Matt Stevenson" userId="4bb50863c1c23a9b" providerId="Windows Live" clId="Web-{5BE9DFAC-1DA8-4269-898C-E94110FA9BEF}" dt="2022-07-15T17:19:47.808" v="385"/>
          <ac:spMkLst>
            <pc:docMk/>
            <pc:sldMk cId="3624760419" sldId="277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19:42.964" v="384"/>
          <ac:spMkLst>
            <pc:docMk/>
            <pc:sldMk cId="3624760419" sldId="277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20:03.230" v="387"/>
          <ac:spMkLst>
            <pc:docMk/>
            <pc:sldMk cId="3624760419" sldId="277"/>
            <ac:spMk id="7" creationId="{A53FE809-BF17-C8C7-B8D4-C5237650EEB3}"/>
          </ac:spMkLst>
        </pc:spChg>
        <pc:spChg chg="mod">
          <ac:chgData name="Matt Stevenson" userId="4bb50863c1c23a9b" providerId="Windows Live" clId="Web-{5BE9DFAC-1DA8-4269-898C-E94110FA9BEF}" dt="2022-07-15T17:22:30.859" v="474" actId="20577"/>
          <ac:spMkLst>
            <pc:docMk/>
            <pc:sldMk cId="3624760419" sldId="277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19:38.589" v="383" actId="20577"/>
        <pc:sldMkLst>
          <pc:docMk/>
          <pc:sldMk cId="341743346" sldId="278"/>
        </pc:sldMkLst>
        <pc:spChg chg="del">
          <ac:chgData name="Matt Stevenson" userId="4bb50863c1c23a9b" providerId="Windows Live" clId="Web-{5BE9DFAC-1DA8-4269-898C-E94110FA9BEF}" dt="2022-07-15T17:17:41.977" v="331"/>
          <ac:spMkLst>
            <pc:docMk/>
            <pc:sldMk cId="341743346" sldId="278"/>
            <ac:spMk id="2" creationId="{EF5E79D9-EECC-4955-A46C-2FA219208721}"/>
          </ac:spMkLst>
        </pc:spChg>
        <pc:spChg chg="del mod">
          <ac:chgData name="Matt Stevenson" userId="4bb50863c1c23a9b" providerId="Windows Live" clId="Web-{5BE9DFAC-1DA8-4269-898C-E94110FA9BEF}" dt="2022-07-15T17:17:47.992" v="333"/>
          <ac:spMkLst>
            <pc:docMk/>
            <pc:sldMk cId="341743346" sldId="278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17:54.086" v="335"/>
          <ac:spMkLst>
            <pc:docMk/>
            <pc:sldMk cId="341743346" sldId="278"/>
            <ac:spMk id="7" creationId="{E108582D-1282-3943-52AB-AF85123D4C80}"/>
          </ac:spMkLst>
        </pc:spChg>
        <pc:spChg chg="mod">
          <ac:chgData name="Matt Stevenson" userId="4bb50863c1c23a9b" providerId="Windows Live" clId="Web-{5BE9DFAC-1DA8-4269-898C-E94110FA9BEF}" dt="2022-07-15T17:19:38.589" v="383" actId="20577"/>
          <ac:spMkLst>
            <pc:docMk/>
            <pc:sldMk cId="341743346" sldId="278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17:20.710" v="330" actId="20577"/>
        <pc:sldMkLst>
          <pc:docMk/>
          <pc:sldMk cId="3792860008" sldId="279"/>
        </pc:sldMkLst>
        <pc:spChg chg="del mod">
          <ac:chgData name="Matt Stevenson" userId="4bb50863c1c23a9b" providerId="Windows Live" clId="Web-{5BE9DFAC-1DA8-4269-898C-E94110FA9BEF}" dt="2022-07-15T17:12:46.953" v="266"/>
          <ac:spMkLst>
            <pc:docMk/>
            <pc:sldMk cId="3792860008" sldId="279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12:59" v="268"/>
          <ac:spMkLst>
            <pc:docMk/>
            <pc:sldMk cId="3792860008" sldId="279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12:54.422" v="267"/>
          <ac:spMkLst>
            <pc:docMk/>
            <pc:sldMk cId="3792860008" sldId="279"/>
            <ac:spMk id="7" creationId="{F3DB0C8A-8CD6-7B66-861E-8251D4A2261E}"/>
          </ac:spMkLst>
        </pc:spChg>
        <pc:spChg chg="mod">
          <ac:chgData name="Matt Stevenson" userId="4bb50863c1c23a9b" providerId="Windows Live" clId="Web-{5BE9DFAC-1DA8-4269-898C-E94110FA9BEF}" dt="2022-07-15T17:17:20.710" v="330" actId="20577"/>
          <ac:spMkLst>
            <pc:docMk/>
            <pc:sldMk cId="3792860008" sldId="279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26:02.740" v="532" actId="14100"/>
        <pc:sldMkLst>
          <pc:docMk/>
          <pc:sldMk cId="2600548284" sldId="280"/>
        </pc:sldMkLst>
        <pc:spChg chg="del">
          <ac:chgData name="Matt Stevenson" userId="4bb50863c1c23a9b" providerId="Windows Live" clId="Web-{5BE9DFAC-1DA8-4269-898C-E94110FA9BEF}" dt="2022-07-15T17:23:12.157" v="476"/>
          <ac:spMkLst>
            <pc:docMk/>
            <pc:sldMk cId="2600548284" sldId="280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23:05.751" v="475"/>
          <ac:spMkLst>
            <pc:docMk/>
            <pc:sldMk cId="2600548284" sldId="280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23:18.563" v="477"/>
          <ac:spMkLst>
            <pc:docMk/>
            <pc:sldMk cId="2600548284" sldId="280"/>
            <ac:spMk id="8" creationId="{9FF9281F-FBCD-7F0B-377B-A40B364BF31A}"/>
          </ac:spMkLst>
        </pc:spChg>
        <pc:spChg chg="mod">
          <ac:chgData name="Matt Stevenson" userId="4bb50863c1c23a9b" providerId="Windows Live" clId="Web-{5BE9DFAC-1DA8-4269-898C-E94110FA9BEF}" dt="2022-07-15T17:26:02.740" v="532" actId="14100"/>
          <ac:spMkLst>
            <pc:docMk/>
            <pc:sldMk cId="2600548284" sldId="280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27:47.086" v="587" actId="20577"/>
        <pc:sldMkLst>
          <pc:docMk/>
          <pc:sldMk cId="2308325184" sldId="281"/>
        </pc:sldMkLst>
        <pc:spChg chg="del">
          <ac:chgData name="Matt Stevenson" userId="4bb50863c1c23a9b" providerId="Windows Live" clId="Web-{5BE9DFAC-1DA8-4269-898C-E94110FA9BEF}" dt="2022-07-15T17:26:28.928" v="535"/>
          <ac:spMkLst>
            <pc:docMk/>
            <pc:sldMk cId="2308325184" sldId="281"/>
            <ac:spMk id="2" creationId="{EF5E79D9-EECC-4955-A46C-2FA219208721}"/>
          </ac:spMkLst>
        </pc:spChg>
        <pc:spChg chg="del mod">
          <ac:chgData name="Matt Stevenson" userId="4bb50863c1c23a9b" providerId="Windows Live" clId="Web-{5BE9DFAC-1DA8-4269-898C-E94110FA9BEF}" dt="2022-07-15T17:26:23.787" v="534"/>
          <ac:spMkLst>
            <pc:docMk/>
            <pc:sldMk cId="2308325184" sldId="281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26:36.084" v="536"/>
          <ac:spMkLst>
            <pc:docMk/>
            <pc:sldMk cId="2308325184" sldId="281"/>
            <ac:spMk id="7" creationId="{CE196BE3-71CB-7BBC-F9CE-0A1DDDB8F110}"/>
          </ac:spMkLst>
        </pc:spChg>
        <pc:spChg chg="mod">
          <ac:chgData name="Matt Stevenson" userId="4bb50863c1c23a9b" providerId="Windows Live" clId="Web-{5BE9DFAC-1DA8-4269-898C-E94110FA9BEF}" dt="2022-07-15T17:27:47.086" v="587" actId="20577"/>
          <ac:spMkLst>
            <pc:docMk/>
            <pc:sldMk cId="2308325184" sldId="281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30:06.668" v="657" actId="20577"/>
        <pc:sldMkLst>
          <pc:docMk/>
          <pc:sldMk cId="3415874801" sldId="282"/>
        </pc:sldMkLst>
        <pc:spChg chg="del">
          <ac:chgData name="Matt Stevenson" userId="4bb50863c1c23a9b" providerId="Windows Live" clId="Web-{5BE9DFAC-1DA8-4269-898C-E94110FA9BEF}" dt="2022-07-15T17:28:07.712" v="588"/>
          <ac:spMkLst>
            <pc:docMk/>
            <pc:sldMk cId="3415874801" sldId="282"/>
            <ac:spMk id="2" creationId="{EF5E79D9-EECC-4955-A46C-2FA219208721}"/>
          </ac:spMkLst>
        </pc:spChg>
        <pc:spChg chg="del mod">
          <ac:chgData name="Matt Stevenson" userId="4bb50863c1c23a9b" providerId="Windows Live" clId="Web-{5BE9DFAC-1DA8-4269-898C-E94110FA9BEF}" dt="2022-07-15T17:28:18.696" v="590"/>
          <ac:spMkLst>
            <pc:docMk/>
            <pc:sldMk cId="3415874801" sldId="282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28:22.321" v="591"/>
          <ac:spMkLst>
            <pc:docMk/>
            <pc:sldMk cId="3415874801" sldId="282"/>
            <ac:spMk id="7" creationId="{BC89E739-F442-BC98-D619-3A0D8CB2EB42}"/>
          </ac:spMkLst>
        </pc:spChg>
        <pc:spChg chg="mod">
          <ac:chgData name="Matt Stevenson" userId="4bb50863c1c23a9b" providerId="Windows Live" clId="Web-{5BE9DFAC-1DA8-4269-898C-E94110FA9BEF}" dt="2022-07-15T17:30:06.668" v="657" actId="20577"/>
          <ac:spMkLst>
            <pc:docMk/>
            <pc:sldMk cId="3415874801" sldId="282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31:41.264" v="694" actId="20577"/>
        <pc:sldMkLst>
          <pc:docMk/>
          <pc:sldMk cId="3655680603" sldId="283"/>
        </pc:sldMkLst>
        <pc:spChg chg="del">
          <ac:chgData name="Matt Stevenson" userId="4bb50863c1c23a9b" providerId="Windows Live" clId="Web-{5BE9DFAC-1DA8-4269-898C-E94110FA9BEF}" dt="2022-07-15T17:30:32.684" v="659"/>
          <ac:spMkLst>
            <pc:docMk/>
            <pc:sldMk cId="3655680603" sldId="283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30:29.278" v="658"/>
          <ac:spMkLst>
            <pc:docMk/>
            <pc:sldMk cId="3655680603" sldId="283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30:41.356" v="660"/>
          <ac:spMkLst>
            <pc:docMk/>
            <pc:sldMk cId="3655680603" sldId="283"/>
            <ac:spMk id="7" creationId="{17E23192-978C-5F8F-8AA3-9615D05288CD}"/>
          </ac:spMkLst>
        </pc:spChg>
        <pc:spChg chg="mod">
          <ac:chgData name="Matt Stevenson" userId="4bb50863c1c23a9b" providerId="Windows Live" clId="Web-{5BE9DFAC-1DA8-4269-898C-E94110FA9BEF}" dt="2022-07-15T17:31:41.264" v="694" actId="20577"/>
          <ac:spMkLst>
            <pc:docMk/>
            <pc:sldMk cId="3655680603" sldId="283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33:40.001" v="750" actId="20577"/>
        <pc:sldMkLst>
          <pc:docMk/>
          <pc:sldMk cId="2418577308" sldId="284"/>
        </pc:sldMkLst>
        <pc:spChg chg="del">
          <ac:chgData name="Matt Stevenson" userId="4bb50863c1c23a9b" providerId="Windows Live" clId="Web-{5BE9DFAC-1DA8-4269-898C-E94110FA9BEF}" dt="2022-07-15T17:31:59.546" v="696"/>
          <ac:spMkLst>
            <pc:docMk/>
            <pc:sldMk cId="2418577308" sldId="284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31:53.671" v="695"/>
          <ac:spMkLst>
            <pc:docMk/>
            <pc:sldMk cId="2418577308" sldId="284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32:06.546" v="697"/>
          <ac:spMkLst>
            <pc:docMk/>
            <pc:sldMk cId="2418577308" sldId="284"/>
            <ac:spMk id="7" creationId="{EDA535C1-EF5F-61FF-4C41-694CD064A82B}"/>
          </ac:spMkLst>
        </pc:spChg>
        <pc:spChg chg="mod">
          <ac:chgData name="Matt Stevenson" userId="4bb50863c1c23a9b" providerId="Windows Live" clId="Web-{5BE9DFAC-1DA8-4269-898C-E94110FA9BEF}" dt="2022-07-15T17:33:40.001" v="750" actId="20577"/>
          <ac:spMkLst>
            <pc:docMk/>
            <pc:sldMk cId="2418577308" sldId="284"/>
            <ac:spMk id="10" creationId="{E28912F6-F314-4C59-A3E4-1852A2DD149B}"/>
          </ac:spMkLst>
        </pc:spChg>
      </pc:sldChg>
      <pc:sldChg chg="addSp delSp modSp">
        <pc:chgData name="Matt Stevenson" userId="4bb50863c1c23a9b" providerId="Windows Live" clId="Web-{5BE9DFAC-1DA8-4269-898C-E94110FA9BEF}" dt="2022-07-15T17:35:32.723" v="803" actId="20577"/>
        <pc:sldMkLst>
          <pc:docMk/>
          <pc:sldMk cId="1272824943" sldId="285"/>
        </pc:sldMkLst>
        <pc:spChg chg="del">
          <ac:chgData name="Matt Stevenson" userId="4bb50863c1c23a9b" providerId="Windows Live" clId="Web-{5BE9DFAC-1DA8-4269-898C-E94110FA9BEF}" dt="2022-07-15T17:33:49.533" v="752"/>
          <ac:spMkLst>
            <pc:docMk/>
            <pc:sldMk cId="1272824943" sldId="285"/>
            <ac:spMk id="2" creationId="{EF5E79D9-EECC-4955-A46C-2FA219208721}"/>
          </ac:spMkLst>
        </pc:spChg>
        <pc:spChg chg="del">
          <ac:chgData name="Matt Stevenson" userId="4bb50863c1c23a9b" providerId="Windows Live" clId="Web-{5BE9DFAC-1DA8-4269-898C-E94110FA9BEF}" dt="2022-07-15T17:33:45.970" v="751"/>
          <ac:spMkLst>
            <pc:docMk/>
            <pc:sldMk cId="1272824943" sldId="285"/>
            <ac:spMk id="6" creationId="{D9C3DDFD-C229-49B7-A1DC-9AAE7ED938A4}"/>
          </ac:spMkLst>
        </pc:spChg>
        <pc:spChg chg="add del mod">
          <ac:chgData name="Matt Stevenson" userId="4bb50863c1c23a9b" providerId="Windows Live" clId="Web-{5BE9DFAC-1DA8-4269-898C-E94110FA9BEF}" dt="2022-07-15T17:34:00.158" v="753"/>
          <ac:spMkLst>
            <pc:docMk/>
            <pc:sldMk cId="1272824943" sldId="285"/>
            <ac:spMk id="7" creationId="{E265AA55-0287-F5F2-0E60-38CABE0E8066}"/>
          </ac:spMkLst>
        </pc:spChg>
        <pc:spChg chg="mod">
          <ac:chgData name="Matt Stevenson" userId="4bb50863c1c23a9b" providerId="Windows Live" clId="Web-{5BE9DFAC-1DA8-4269-898C-E94110FA9BEF}" dt="2022-07-15T17:35:32.723" v="803" actId="20577"/>
          <ac:spMkLst>
            <pc:docMk/>
            <pc:sldMk cId="1272824943" sldId="285"/>
            <ac:spMk id="10" creationId="{E28912F6-F314-4C59-A3E4-1852A2DD149B}"/>
          </ac:spMkLst>
        </pc:spChg>
      </pc:sldChg>
      <pc:sldChg chg="modSp">
        <pc:chgData name="Matt Stevenson" userId="4bb50863c1c23a9b" providerId="Windows Live" clId="Web-{5BE9DFAC-1DA8-4269-898C-E94110FA9BEF}" dt="2022-07-15T17:36:16.834" v="805" actId="20577"/>
        <pc:sldMkLst>
          <pc:docMk/>
          <pc:sldMk cId="3377221087" sldId="286"/>
        </pc:sldMkLst>
        <pc:spChg chg="mod">
          <ac:chgData name="Matt Stevenson" userId="4bb50863c1c23a9b" providerId="Windows Live" clId="Web-{5BE9DFAC-1DA8-4269-898C-E94110FA9BEF}" dt="2022-07-15T17:36:07.630" v="804" actId="20577"/>
          <ac:spMkLst>
            <pc:docMk/>
            <pc:sldMk cId="3377221087" sldId="286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6:16.834" v="805" actId="20577"/>
          <ac:spMkLst>
            <pc:docMk/>
            <pc:sldMk cId="3377221087" sldId="286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6:43.819" v="807" actId="20577"/>
        <pc:sldMkLst>
          <pc:docMk/>
          <pc:sldMk cId="3297298644" sldId="287"/>
        </pc:sldMkLst>
        <pc:spChg chg="mod">
          <ac:chgData name="Matt Stevenson" userId="4bb50863c1c23a9b" providerId="Windows Live" clId="Web-{5BE9DFAC-1DA8-4269-898C-E94110FA9BEF}" dt="2022-07-15T17:36:35.397" v="806" actId="20577"/>
          <ac:spMkLst>
            <pc:docMk/>
            <pc:sldMk cId="3297298644" sldId="287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6:43.819" v="807" actId="20577"/>
          <ac:spMkLst>
            <pc:docMk/>
            <pc:sldMk cId="3297298644" sldId="287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7:11.382" v="810" actId="20577"/>
        <pc:sldMkLst>
          <pc:docMk/>
          <pc:sldMk cId="325602686" sldId="288"/>
        </pc:sldMkLst>
        <pc:spChg chg="mod">
          <ac:chgData name="Matt Stevenson" userId="4bb50863c1c23a9b" providerId="Windows Live" clId="Web-{5BE9DFAC-1DA8-4269-898C-E94110FA9BEF}" dt="2022-07-15T17:37:02.975" v="809" actId="14100"/>
          <ac:spMkLst>
            <pc:docMk/>
            <pc:sldMk cId="325602686" sldId="288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7:11.382" v="810" actId="20577"/>
          <ac:spMkLst>
            <pc:docMk/>
            <pc:sldMk cId="325602686" sldId="288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8:23.884" v="817" actId="20577"/>
        <pc:sldMkLst>
          <pc:docMk/>
          <pc:sldMk cId="347429659" sldId="289"/>
        </pc:sldMkLst>
        <pc:spChg chg="mod">
          <ac:chgData name="Matt Stevenson" userId="4bb50863c1c23a9b" providerId="Windows Live" clId="Web-{5BE9DFAC-1DA8-4269-898C-E94110FA9BEF}" dt="2022-07-15T17:38:17.415" v="815" actId="20577"/>
          <ac:spMkLst>
            <pc:docMk/>
            <pc:sldMk cId="347429659" sldId="289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8:23.884" v="817" actId="20577"/>
          <ac:spMkLst>
            <pc:docMk/>
            <pc:sldMk cId="347429659" sldId="289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7:37.070" v="812" actId="20577"/>
        <pc:sldMkLst>
          <pc:docMk/>
          <pc:sldMk cId="51085165" sldId="290"/>
        </pc:sldMkLst>
        <pc:spChg chg="mod">
          <ac:chgData name="Matt Stevenson" userId="4bb50863c1c23a9b" providerId="Windows Live" clId="Web-{5BE9DFAC-1DA8-4269-898C-E94110FA9BEF}" dt="2022-07-15T17:37:27.914" v="811" actId="20577"/>
          <ac:spMkLst>
            <pc:docMk/>
            <pc:sldMk cId="51085165" sldId="290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7:37.070" v="812" actId="20577"/>
          <ac:spMkLst>
            <pc:docMk/>
            <pc:sldMk cId="51085165" sldId="290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8:45.869" v="819" actId="20577"/>
        <pc:sldMkLst>
          <pc:docMk/>
          <pc:sldMk cId="605100361" sldId="291"/>
        </pc:sldMkLst>
        <pc:spChg chg="mod">
          <ac:chgData name="Matt Stevenson" userId="4bb50863c1c23a9b" providerId="Windows Live" clId="Web-{5BE9DFAC-1DA8-4269-898C-E94110FA9BEF}" dt="2022-07-15T17:38:38.572" v="818" actId="20577"/>
          <ac:spMkLst>
            <pc:docMk/>
            <pc:sldMk cId="605100361" sldId="291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8:45.869" v="819" actId="20577"/>
          <ac:spMkLst>
            <pc:docMk/>
            <pc:sldMk cId="605100361" sldId="291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9:05.135" v="820" actId="20577"/>
        <pc:sldMkLst>
          <pc:docMk/>
          <pc:sldMk cId="3049039061" sldId="292"/>
        </pc:sldMkLst>
        <pc:spChg chg="mod">
          <ac:chgData name="Matt Stevenson" userId="4bb50863c1c23a9b" providerId="Windows Live" clId="Web-{5BE9DFAC-1DA8-4269-898C-E94110FA9BEF}" dt="2022-07-15T17:39:05.135" v="820" actId="20577"/>
          <ac:spMkLst>
            <pc:docMk/>
            <pc:sldMk cId="3049039061" sldId="292"/>
            <ac:spMk id="2" creationId="{EF5E79D9-EECC-4955-A46C-2FA219208721}"/>
          </ac:spMkLst>
        </pc:spChg>
      </pc:sldChg>
      <pc:sldChg chg="modSp">
        <pc:chgData name="Matt Stevenson" userId="4bb50863c1c23a9b" providerId="Windows Live" clId="Web-{5BE9DFAC-1DA8-4269-898C-E94110FA9BEF}" dt="2022-07-15T17:39:17.557" v="821" actId="20577"/>
        <pc:sldMkLst>
          <pc:docMk/>
          <pc:sldMk cId="3344506693" sldId="293"/>
        </pc:sldMkLst>
        <pc:spChg chg="mod">
          <ac:chgData name="Matt Stevenson" userId="4bb50863c1c23a9b" providerId="Windows Live" clId="Web-{5BE9DFAC-1DA8-4269-898C-E94110FA9BEF}" dt="2022-07-15T17:39:17.557" v="821" actId="20577"/>
          <ac:spMkLst>
            <pc:docMk/>
            <pc:sldMk cId="3344506693" sldId="293"/>
            <ac:spMk id="2" creationId="{EF5E79D9-EECC-4955-A46C-2FA219208721}"/>
          </ac:spMkLst>
        </pc:spChg>
      </pc:sldChg>
      <pc:sldChg chg="modSp">
        <pc:chgData name="Matt Stevenson" userId="4bb50863c1c23a9b" providerId="Windows Live" clId="Web-{5BE9DFAC-1DA8-4269-898C-E94110FA9BEF}" dt="2022-07-15T17:38:03.790" v="814" actId="20577"/>
        <pc:sldMkLst>
          <pc:docMk/>
          <pc:sldMk cId="2690192846" sldId="294"/>
        </pc:sldMkLst>
        <pc:spChg chg="mod">
          <ac:chgData name="Matt Stevenson" userId="4bb50863c1c23a9b" providerId="Windows Live" clId="Web-{5BE9DFAC-1DA8-4269-898C-E94110FA9BEF}" dt="2022-07-15T17:37:56.164" v="813" actId="20577"/>
          <ac:spMkLst>
            <pc:docMk/>
            <pc:sldMk cId="2690192846" sldId="294"/>
            <ac:spMk id="2" creationId="{EF5E79D9-EECC-4955-A46C-2FA219208721}"/>
          </ac:spMkLst>
        </pc:spChg>
        <pc:spChg chg="mod">
          <ac:chgData name="Matt Stevenson" userId="4bb50863c1c23a9b" providerId="Windows Live" clId="Web-{5BE9DFAC-1DA8-4269-898C-E94110FA9BEF}" dt="2022-07-15T17:38:03.790" v="814" actId="20577"/>
          <ac:spMkLst>
            <pc:docMk/>
            <pc:sldMk cId="2690192846" sldId="294"/>
            <ac:spMk id="6" creationId="{D9C3DDFD-C229-49B7-A1DC-9AAE7ED938A4}"/>
          </ac:spMkLst>
        </pc:spChg>
      </pc:sldChg>
      <pc:sldChg chg="modSp">
        <pc:chgData name="Matt Stevenson" userId="4bb50863c1c23a9b" providerId="Windows Live" clId="Web-{5BE9DFAC-1DA8-4269-898C-E94110FA9BEF}" dt="2022-07-15T17:39:31.214" v="822" actId="20577"/>
        <pc:sldMkLst>
          <pc:docMk/>
          <pc:sldMk cId="740059884" sldId="295"/>
        </pc:sldMkLst>
        <pc:spChg chg="mod">
          <ac:chgData name="Matt Stevenson" userId="4bb50863c1c23a9b" providerId="Windows Live" clId="Web-{5BE9DFAC-1DA8-4269-898C-E94110FA9BEF}" dt="2022-07-15T17:39:31.214" v="822" actId="20577"/>
          <ac:spMkLst>
            <pc:docMk/>
            <pc:sldMk cId="740059884" sldId="295"/>
            <ac:spMk id="2" creationId="{EF5E79D9-EECC-4955-A46C-2FA219208721}"/>
          </ac:spMkLst>
        </pc:spChg>
      </pc:sldChg>
      <pc:sldChg chg="modSp">
        <pc:chgData name="Matt Stevenson" userId="4bb50863c1c23a9b" providerId="Windows Live" clId="Web-{5BE9DFAC-1DA8-4269-898C-E94110FA9BEF}" dt="2022-07-15T17:40:11.262" v="825" actId="20577"/>
        <pc:sldMkLst>
          <pc:docMk/>
          <pc:sldMk cId="2728469544" sldId="296"/>
        </pc:sldMkLst>
        <pc:spChg chg="mod">
          <ac:chgData name="Matt Stevenson" userId="4bb50863c1c23a9b" providerId="Windows Live" clId="Web-{5BE9DFAC-1DA8-4269-898C-E94110FA9BEF}" dt="2022-07-15T17:40:11.262" v="825" actId="20577"/>
          <ac:spMkLst>
            <pc:docMk/>
            <pc:sldMk cId="2728469544" sldId="296"/>
            <ac:spMk id="2" creationId="{EF5E79D9-EECC-4955-A46C-2FA219208721}"/>
          </ac:spMkLst>
        </pc:spChg>
      </pc:sldChg>
      <pc:sldChg chg="modSp">
        <pc:chgData name="Matt Stevenson" userId="4bb50863c1c23a9b" providerId="Windows Live" clId="Web-{5BE9DFAC-1DA8-4269-898C-E94110FA9BEF}" dt="2022-07-15T17:39:47.339" v="823" actId="20577"/>
        <pc:sldMkLst>
          <pc:docMk/>
          <pc:sldMk cId="2061436134" sldId="297"/>
        </pc:sldMkLst>
        <pc:spChg chg="mod">
          <ac:chgData name="Matt Stevenson" userId="4bb50863c1c23a9b" providerId="Windows Live" clId="Web-{5BE9DFAC-1DA8-4269-898C-E94110FA9BEF}" dt="2022-07-15T17:39:47.339" v="823" actId="20577"/>
          <ac:spMkLst>
            <pc:docMk/>
            <pc:sldMk cId="2061436134" sldId="297"/>
            <ac:spMk id="2" creationId="{EF5E79D9-EECC-4955-A46C-2FA219208721}"/>
          </ac:spMkLst>
        </pc:spChg>
      </pc:sldChg>
      <pc:sldChg chg="modSp">
        <pc:chgData name="Matt Stevenson" userId="4bb50863c1c23a9b" providerId="Windows Live" clId="Web-{5BE9DFAC-1DA8-4269-898C-E94110FA9BEF}" dt="2022-07-15T17:39:58.293" v="824" actId="20577"/>
        <pc:sldMkLst>
          <pc:docMk/>
          <pc:sldMk cId="2994181961" sldId="298"/>
        </pc:sldMkLst>
        <pc:spChg chg="mod">
          <ac:chgData name="Matt Stevenson" userId="4bb50863c1c23a9b" providerId="Windows Live" clId="Web-{5BE9DFAC-1DA8-4269-898C-E94110FA9BEF}" dt="2022-07-15T17:39:58.293" v="824" actId="20577"/>
          <ac:spMkLst>
            <pc:docMk/>
            <pc:sldMk cId="2994181961" sldId="298"/>
            <ac:spMk id="2" creationId="{EF5E79D9-EECC-4955-A46C-2FA219208721}"/>
          </ac:spMkLst>
        </pc:spChg>
      </pc:sldChg>
      <pc:sldChg chg="modSp">
        <pc:chgData name="Matt Stevenson" userId="4bb50863c1c23a9b" providerId="Windows Live" clId="Web-{5BE9DFAC-1DA8-4269-898C-E94110FA9BEF}" dt="2022-07-15T17:40:28.434" v="826" actId="20577"/>
        <pc:sldMkLst>
          <pc:docMk/>
          <pc:sldMk cId="3074917308" sldId="299"/>
        </pc:sldMkLst>
        <pc:spChg chg="mod">
          <ac:chgData name="Matt Stevenson" userId="4bb50863c1c23a9b" providerId="Windows Live" clId="Web-{5BE9DFAC-1DA8-4269-898C-E94110FA9BEF}" dt="2022-07-15T17:40:28.434" v="826" actId="20577"/>
          <ac:spMkLst>
            <pc:docMk/>
            <pc:sldMk cId="3074917308" sldId="299"/>
            <ac:spMk id="2" creationId="{EF5E79D9-EECC-4955-A46C-2FA219208721}"/>
          </ac:spMkLst>
        </pc:spChg>
      </pc:sldChg>
      <pc:sldChg chg="addSp delSp modSp new ord">
        <pc:chgData name="Matt Stevenson" userId="4bb50863c1c23a9b" providerId="Windows Live" clId="Web-{5BE9DFAC-1DA8-4269-898C-E94110FA9BEF}" dt="2022-07-15T17:51:31.561" v="930" actId="20577"/>
        <pc:sldMkLst>
          <pc:docMk/>
          <pc:sldMk cId="1905919215" sldId="306"/>
        </pc:sldMkLst>
        <pc:spChg chg="del">
          <ac:chgData name="Matt Stevenson" userId="4bb50863c1c23a9b" providerId="Windows Live" clId="Web-{5BE9DFAC-1DA8-4269-898C-E94110FA9BEF}" dt="2022-07-15T17:41:56.046" v="829"/>
          <ac:spMkLst>
            <pc:docMk/>
            <pc:sldMk cId="1905919215" sldId="306"/>
            <ac:spMk id="2" creationId="{1026C18C-A691-6CF3-117B-74B69FA60343}"/>
          </ac:spMkLst>
        </pc:spChg>
        <pc:spChg chg="del">
          <ac:chgData name="Matt Stevenson" userId="4bb50863c1c23a9b" providerId="Windows Live" clId="Web-{5BE9DFAC-1DA8-4269-898C-E94110FA9BEF}" dt="2022-07-15T17:48:10.008" v="870"/>
          <ac:spMkLst>
            <pc:docMk/>
            <pc:sldMk cId="1905919215" sldId="306"/>
            <ac:spMk id="3" creationId="{D2594CEA-C4EA-AD1D-92AA-7D914497782A}"/>
          </ac:spMkLst>
        </pc:spChg>
        <pc:spChg chg="mod">
          <ac:chgData name="Matt Stevenson" userId="4bb50863c1c23a9b" providerId="Windows Live" clId="Web-{5BE9DFAC-1DA8-4269-898C-E94110FA9BEF}" dt="2022-07-15T17:51:31.561" v="930" actId="20577"/>
          <ac:spMkLst>
            <pc:docMk/>
            <pc:sldMk cId="1905919215" sldId="306"/>
            <ac:spMk id="4" creationId="{FE0FD2F1-D6DB-6EE1-A7DF-F8536D75918F}"/>
          </ac:spMkLst>
        </pc:spChg>
        <pc:spChg chg="add del">
          <ac:chgData name="Matt Stevenson" userId="4bb50863c1c23a9b" providerId="Windows Live" clId="Web-{5BE9DFAC-1DA8-4269-898C-E94110FA9BEF}" dt="2022-07-15T17:48:50.213" v="874"/>
          <ac:spMkLst>
            <pc:docMk/>
            <pc:sldMk cId="1905919215" sldId="306"/>
            <ac:spMk id="6" creationId="{0870245B-15F3-8913-A1EC-FCC8F512549E}"/>
          </ac:spMkLst>
        </pc:spChg>
        <pc:spChg chg="add del">
          <ac:chgData name="Matt Stevenson" userId="4bb50863c1c23a9b" providerId="Windows Live" clId="Web-{5BE9DFAC-1DA8-4269-898C-E94110FA9BEF}" dt="2022-07-15T17:48:35.822" v="873"/>
          <ac:spMkLst>
            <pc:docMk/>
            <pc:sldMk cId="1905919215" sldId="306"/>
            <ac:spMk id="7" creationId="{ED21BCE4-CA64-0465-535F-55423D401780}"/>
          </ac:spMkLst>
        </pc:spChg>
        <pc:spChg chg="add del mod">
          <ac:chgData name="Matt Stevenson" userId="4bb50863c1c23a9b" providerId="Windows Live" clId="Web-{5BE9DFAC-1DA8-4269-898C-E94110FA9BEF}" dt="2022-07-15T17:49:17.245" v="879"/>
          <ac:spMkLst>
            <pc:docMk/>
            <pc:sldMk cId="1905919215" sldId="306"/>
            <ac:spMk id="8" creationId="{0B1E93AB-2776-5176-3C96-FA85129DBA44}"/>
          </ac:spMkLst>
        </pc:spChg>
        <pc:picChg chg="add mod ord modCrop">
          <ac:chgData name="Matt Stevenson" userId="4bb50863c1c23a9b" providerId="Windows Live" clId="Web-{5BE9DFAC-1DA8-4269-898C-E94110FA9BEF}" dt="2022-07-15T17:48:10.008" v="870"/>
          <ac:picMkLst>
            <pc:docMk/>
            <pc:sldMk cId="1905919215" sldId="306"/>
            <ac:picMk id="5" creationId="{A2D23213-7001-1DD3-BBA9-4DD31AC41D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7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2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8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1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0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95" y="462455"/>
            <a:ext cx="7886700" cy="82226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936"/>
            <a:ext cx="7886700" cy="4351338"/>
          </a:xfrm>
        </p:spPr>
        <p:txBody>
          <a:bodyPr/>
          <a:lstStyle>
            <a:lvl1pPr>
              <a:defRPr sz="105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4375" y="1284718"/>
            <a:ext cx="7772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F5483A-C1D2-41F2-8F28-CB6D64A91C58}"/>
              </a:ext>
            </a:extLst>
          </p:cNvPr>
          <p:cNvCxnSpPr/>
          <p:nvPr userDrawn="1"/>
        </p:nvCxnSpPr>
        <p:spPr>
          <a:xfrm>
            <a:off x="714375" y="1284718"/>
            <a:ext cx="7772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0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9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2CD92-9D15-43B4-8516-073FCDAC90D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71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rs-jones-to-be.blogspot.co.uk/2013/04/i-made-mini-bunting_27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rs-jones-to-be.blogspot.co.uk/2013/04/i-made-mini-bunting_27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rs-jones-to-be.blogspot.co.uk/2013/04/i-made-mini-bunting_27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holding a trophy&#10;&#10;Description automatically generated">
            <a:extLst>
              <a:ext uri="{FF2B5EF4-FFF2-40B4-BE49-F238E27FC236}">
                <a16:creationId xmlns:a16="http://schemas.microsoft.com/office/drawing/2014/main" id="{A2D23213-7001-1DD3-BBA9-4DD31AC41D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465" r="14465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FD2F1-D6DB-6EE1-A7DF-F8536D759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787" y="1029591"/>
            <a:ext cx="4043279" cy="4716377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 BLANCA"/>
              </a:rPr>
              <a:t>Bangor Open Singles</a:t>
            </a:r>
          </a:p>
          <a:p>
            <a:r>
              <a:rPr lang="en-GB" sz="2000" dirty="0">
                <a:solidFill>
                  <a:srgbClr val="0070C0"/>
                </a:solidFill>
                <a:latin typeface="AR BLANCA"/>
              </a:rPr>
              <a:t>2022</a:t>
            </a:r>
          </a:p>
          <a:p>
            <a:r>
              <a:rPr lang="en-GB" sz="2400" dirty="0">
                <a:solidFill>
                  <a:srgbClr val="0070C0"/>
                </a:solidFill>
                <a:latin typeface="AR BLANCA"/>
              </a:rPr>
              <a:t>Gary Eaton Jun (Salisbury )</a:t>
            </a:r>
          </a:p>
          <a:p>
            <a:endParaRPr lang="en-GB" sz="2400" dirty="0">
              <a:solidFill>
                <a:srgbClr val="0070C0"/>
              </a:solidFill>
              <a:latin typeface="AR BLANCA"/>
            </a:endParaRPr>
          </a:p>
          <a:p>
            <a:r>
              <a:rPr lang="en-GB" sz="1800" dirty="0">
                <a:solidFill>
                  <a:srgbClr val="0070C0"/>
                </a:solidFill>
                <a:latin typeface="AR BLANCA"/>
              </a:rPr>
              <a:t>Gary Eaton Jun 12 v 2 Matt Stevenson Castle</a:t>
            </a:r>
            <a:endParaRPr lang="en-GB" dirty="0"/>
          </a:p>
          <a:p>
            <a:pPr algn="l"/>
            <a:endParaRPr lang="en-GB" dirty="0">
              <a:solidFill>
                <a:srgbClr val="0070C0"/>
              </a:solidFill>
              <a:latin typeface="AR BLANCA"/>
            </a:endParaRPr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Semi  </a:t>
            </a:r>
            <a:endParaRPr lang="en-GB" dirty="0"/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      Gary  8 V 5 Glen Brown Ards</a:t>
            </a:r>
            <a:endParaRPr lang="en-GB" dirty="0"/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      Matt 9 V 8 Matthew Crawford Bangor</a:t>
            </a:r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Quarter</a:t>
            </a:r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      Gary 10 V  7 Ronan Cregan Lurgan</a:t>
            </a:r>
            <a:endParaRPr lang="en-GB" dirty="0"/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      Matt 13 V 11 Robert Jervis Pickie</a:t>
            </a:r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      Glen 10 V  5 Adam McKeown Old Bleach</a:t>
            </a:r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Matthew   </a:t>
            </a:r>
          </a:p>
          <a:p>
            <a:pPr algn="l"/>
            <a:r>
              <a:rPr lang="en-GB" dirty="0">
                <a:solidFill>
                  <a:srgbClr val="0070C0"/>
                </a:solidFill>
                <a:latin typeface="AR BLANCA"/>
              </a:rPr>
              <a:t>       </a:t>
            </a:r>
          </a:p>
          <a:p>
            <a:pPr algn="l"/>
            <a:endParaRPr lang="en-GB" dirty="0">
              <a:solidFill>
                <a:srgbClr val="0070C0"/>
              </a:solidFill>
              <a:latin typeface="AR BLANCA"/>
            </a:endParaRPr>
          </a:p>
        </p:txBody>
      </p:sp>
    </p:spTree>
    <p:extLst>
      <p:ext uri="{BB962C8B-B14F-4D97-AF65-F5344CB8AC3E}">
        <p14:creationId xmlns:p14="http://schemas.microsoft.com/office/powerpoint/2010/main" val="190591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59623" y="983873"/>
            <a:ext cx="4363565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  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  <a:endParaRPr lang="en-US" sz="2800" dirty="0">
              <a:solidFill>
                <a:schemeClr val="accent3"/>
              </a:solidFill>
              <a:latin typeface="AR BLANCA"/>
            </a:endParaRPr>
          </a:p>
          <a:p>
            <a:r>
              <a:rPr lang="en-GB" sz="2800" b="1" dirty="0">
                <a:solidFill>
                  <a:schemeClr val="accent3"/>
                </a:solidFill>
                <a:latin typeface="AR BLANCA"/>
              </a:rPr>
              <a:t>              </a:t>
            </a:r>
          </a:p>
          <a:p>
            <a:r>
              <a:rPr lang="en-GB" sz="2800" b="1" dirty="0">
                <a:solidFill>
                  <a:schemeClr val="accent3"/>
                </a:solidFill>
                <a:latin typeface="AR BLANCA"/>
              </a:rPr>
              <a:t>              2011</a:t>
            </a:r>
          </a:p>
          <a:p>
            <a:endParaRPr lang="en-GB" sz="2800" b="1" dirty="0">
              <a:solidFill>
                <a:schemeClr val="accent3"/>
              </a:solidFill>
              <a:latin typeface="AR BLANCA"/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Simon Martin ( Bangor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  <a:r>
              <a:rPr lang="en-GB" sz="1600" b="1" dirty="0">
                <a:solidFill>
                  <a:schemeClr val="accent3"/>
                </a:solidFill>
              </a:rPr>
              <a:t>Final  Simon 22 v 9 Clifford Bailie ( Knock)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Simon     15 v 10 Tony Bell (Dunbarton )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              Clifford  16 v 11 Darren Witherspoon ( Curran) 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Simon  15 v 12 Gary Ballentine ( Pickie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Clifford 18 v  7 Elaine Hastings ( Ballywalter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Tony     17 v  5 Scott Jess ( Dromore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Darren  15  v 4 Gemma McClean ( Pickie )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7" name="Picture Placeholder 6" descr="A smiling person in a yellow shirt&#10;&#10;Description automatically generated">
            <a:extLst>
              <a:ext uri="{FF2B5EF4-FFF2-40B4-BE49-F238E27FC236}">
                <a16:creationId xmlns:a16="http://schemas.microsoft.com/office/drawing/2014/main" id="{E37B44A0-09FB-4F1B-9362-1EDC24E755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7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54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963821"/>
            <a:ext cx="4393643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 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  <a:endParaRPr lang="en-US" dirty="0">
              <a:solidFill>
                <a:schemeClr val="accent3"/>
              </a:solidFill>
              <a:latin typeface="Garamond" panose="02020404030301010803"/>
            </a:endParaRPr>
          </a:p>
          <a:p>
            <a:endParaRPr lang="en-GB" sz="2800" b="1" dirty="0">
              <a:solidFill>
                <a:schemeClr val="accent3"/>
              </a:solidFill>
              <a:latin typeface="AR BLANCA"/>
            </a:endParaRPr>
          </a:p>
          <a:p>
            <a:r>
              <a:rPr lang="en-GB" sz="2800" b="1" dirty="0">
                <a:solidFill>
                  <a:schemeClr val="accent3"/>
                </a:solidFill>
                <a:latin typeface="AR BLANCA"/>
              </a:rPr>
              <a:t>             2010     </a:t>
            </a:r>
            <a:r>
              <a:rPr lang="en-GB" b="1" dirty="0">
                <a:solidFill>
                  <a:schemeClr val="accent3"/>
                </a:solidFill>
              </a:rPr>
              <a:t>        </a:t>
            </a:r>
            <a:endParaRPr lang="en-US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James Miller ( Willowfield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 James  14 v 11 Nigel Todd ( Curran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James 13 v 12 Matt Stevenson ( Castle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Nigel 20 v  6 Mairead McGuigan ( Ewarts )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83AAAAB9-9893-46DD-8B63-076477771C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7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32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933742"/>
            <a:ext cx="4393643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   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 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                  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                  </a:t>
            </a:r>
            <a:r>
              <a:rPr lang="en-GB" sz="2400" b="1" dirty="0">
                <a:solidFill>
                  <a:schemeClr val="accent3"/>
                </a:solidFill>
              </a:rPr>
              <a:t>2009        </a:t>
            </a:r>
            <a:r>
              <a:rPr lang="en-GB" b="1" dirty="0">
                <a:solidFill>
                  <a:schemeClr val="accent3"/>
                </a:solidFill>
              </a:rPr>
              <a:t>   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</a:t>
            </a:r>
            <a:endParaRPr lang="en-GB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 Barry Quinn ( Bangor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Barry 17 v 10  James McKenny ( Dromore)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Barry 13 v 8 Fred Thompson (Willowfield)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James 15 v 9 William Haddock 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          </a:t>
            </a:r>
            <a:r>
              <a:rPr lang="en-GB" sz="1400" b="1" dirty="0">
                <a:solidFill>
                  <a:schemeClr val="accent3"/>
                </a:solidFill>
              </a:rPr>
              <a:t>     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Quarter   Barry 15 v 9 George Richardson (Portadown)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James 21 v 7 Harry Kerr ( Castle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Fred   16 v 11 James Burns ( Whitehead ))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William 16 v 10 Simon Martin ( Bangor)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person holding a yellow umbrella&#10;&#10;Description automatically generated">
            <a:extLst>
              <a:ext uri="{FF2B5EF4-FFF2-40B4-BE49-F238E27FC236}">
                <a16:creationId xmlns:a16="http://schemas.microsoft.com/office/drawing/2014/main" id="{BAC12D16-2E42-418D-9D7E-C42CFDA0DB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1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87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59623" y="943768"/>
            <a:ext cx="4363565" cy="60324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  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</a:p>
          <a:p>
            <a:endParaRPr lang="en-GB" sz="2800" b="1" dirty="0">
              <a:solidFill>
                <a:schemeClr val="accent3"/>
              </a:solidFill>
              <a:latin typeface="AR BLANCA"/>
            </a:endParaRPr>
          </a:p>
          <a:p>
            <a:r>
              <a:rPr lang="en-GB" sz="2800" b="1" dirty="0">
                <a:solidFill>
                  <a:schemeClr val="accent3"/>
                </a:solidFill>
                <a:latin typeface="AR BLANCA"/>
              </a:rPr>
              <a:t>              2008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     </a:t>
            </a:r>
          </a:p>
          <a:p>
            <a:r>
              <a:rPr lang="en-GB" b="1" dirty="0">
                <a:solidFill>
                  <a:schemeClr val="accent3"/>
                </a:solidFill>
              </a:rPr>
              <a:t> Darren Cameron ( Victoria Park )</a:t>
            </a:r>
            <a:endParaRPr lang="en-GB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Darren V  Simon Martin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picture containing person, man, outdoor, holding&#10;&#10;Description automatically generated">
            <a:extLst>
              <a:ext uri="{FF2B5EF4-FFF2-40B4-BE49-F238E27FC236}">
                <a16:creationId xmlns:a16="http://schemas.microsoft.com/office/drawing/2014/main" id="{F954ED00-CF6B-43D7-A410-07123E19EC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b="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68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819781" y="1034005"/>
            <a:ext cx="4363565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  <a:endParaRPr lang="en-US" sz="2800" dirty="0">
              <a:solidFill>
                <a:schemeClr val="accent3"/>
              </a:solidFill>
              <a:latin typeface="AR BLANCA"/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            </a:t>
            </a:r>
            <a:r>
              <a:rPr lang="en-GB" sz="2400" b="1" dirty="0">
                <a:solidFill>
                  <a:schemeClr val="accent3"/>
                </a:solidFill>
              </a:rPr>
              <a:t>2007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James McKenny ( Dromore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James 21 v 7 Simon Cavan ( Pickie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James 21 v 17 Pat McRandal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Simon 21 v  6 Graham McKee ( Bangor )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person holding a glass&#10;&#10;Description automatically generated">
            <a:extLst>
              <a:ext uri="{FF2B5EF4-FFF2-40B4-BE49-F238E27FC236}">
                <a16:creationId xmlns:a16="http://schemas.microsoft.com/office/drawing/2014/main" id="{CDB76EB3-8C09-4978-B8E7-E08AD3F02F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57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99465" y="1034005"/>
            <a:ext cx="4363565" cy="73866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          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</a:p>
          <a:p>
            <a:endParaRPr lang="en-GB" sz="2800" b="1" dirty="0">
              <a:solidFill>
                <a:schemeClr val="accent3"/>
              </a:solidFill>
              <a:latin typeface="AR BLANCA"/>
            </a:endParaRPr>
          </a:p>
          <a:p>
            <a:r>
              <a:rPr lang="en-GB" sz="2800" b="1" dirty="0">
                <a:solidFill>
                  <a:schemeClr val="accent3"/>
                </a:solidFill>
                <a:latin typeface="AR BLANCA"/>
              </a:rPr>
              <a:t>             2006</a:t>
            </a:r>
          </a:p>
          <a:p>
            <a:endParaRPr lang="en-GB" sz="2800" b="1" dirty="0">
              <a:solidFill>
                <a:schemeClr val="accent3"/>
              </a:solidFill>
              <a:latin typeface="AR BLANCA"/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Robert Hastings ( Bangor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Final  Robert 21 v 20 Paul Consiglia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 ( Londonderry Park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12" name="Picture Placeholder 11" descr="A person wearing a yellow shirt&#10;&#10;Description automatically generated">
            <a:extLst>
              <a:ext uri="{FF2B5EF4-FFF2-40B4-BE49-F238E27FC236}">
                <a16:creationId xmlns:a16="http://schemas.microsoft.com/office/drawing/2014/main" id="{422F519A-BE96-4354-B76B-BF1F4DFF3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1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82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David McRandal ( Larne )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 David 21 v 14 Robert Hastings ( Bangor )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 </a:t>
            </a:r>
            <a:r>
              <a:rPr lang="en-GB" sz="2400" b="1" dirty="0">
                <a:solidFill>
                  <a:schemeClr val="accent3"/>
                </a:solidFill>
              </a:rPr>
              <a:t>2005</a:t>
            </a:r>
          </a:p>
        </p:txBody>
      </p:sp>
      <p:pic>
        <p:nvPicPr>
          <p:cNvPr id="8" name="Picture Placeholder 7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61F3C05E-4E97-4F17-ACF9-2ED48AD691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2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722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David McRandal ( Larne )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David 21 v 20 Gary Scott ( Bangor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419382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</a:t>
            </a:r>
            <a:r>
              <a:rPr lang="en-GB" sz="2400" b="1" dirty="0">
                <a:solidFill>
                  <a:schemeClr val="accent3"/>
                </a:solidFill>
              </a:rPr>
              <a:t> 2004</a:t>
            </a:r>
          </a:p>
        </p:txBody>
      </p:sp>
      <p:pic>
        <p:nvPicPr>
          <p:cNvPr id="8" name="Picture Placeholder 7" descr="An old photo of a person&#10;&#10;Description automatically generated">
            <a:extLst>
              <a:ext uri="{FF2B5EF4-FFF2-40B4-BE49-F238E27FC236}">
                <a16:creationId xmlns:a16="http://schemas.microsoft.com/office/drawing/2014/main" id="{B428D5DB-EE79-4341-B71D-B00D4767DC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r="18224"/>
          <a:stretch>
            <a:fillRect/>
          </a:stretch>
        </p:blipFill>
        <p:spPr>
          <a:xfrm>
            <a:off x="5206479" y="1239217"/>
            <a:ext cx="2913856" cy="4709429"/>
          </a:xfrm>
        </p:spPr>
      </p:pic>
    </p:spTree>
    <p:extLst>
      <p:ext uri="{BB962C8B-B14F-4D97-AF65-F5344CB8AC3E}">
        <p14:creationId xmlns:p14="http://schemas.microsoft.com/office/powerpoint/2010/main" val="329729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77" y="855795"/>
            <a:ext cx="3831907" cy="529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Robert Hastings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 Robert 21 v 9  Sandy Dalzell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( North 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 </a:t>
            </a:r>
            <a:r>
              <a:rPr lang="en-GB" sz="2400" b="1" dirty="0">
                <a:solidFill>
                  <a:schemeClr val="accent3"/>
                </a:solidFill>
              </a:rPr>
              <a:t>2003</a:t>
            </a:r>
          </a:p>
        </p:txBody>
      </p:sp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87C7E01-B959-4EB1-8A23-0A088C39B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Andrew Hughes ( Portadown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Andrew 21 v 9  Sandy Dalzell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  ( North 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 </a:t>
            </a:r>
            <a:r>
              <a:rPr lang="en-GB" sz="2400" b="1" dirty="0">
                <a:solidFill>
                  <a:schemeClr val="accent3"/>
                </a:solidFill>
              </a:rPr>
              <a:t>2002</a:t>
            </a:r>
          </a:p>
        </p:txBody>
      </p:sp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41F4A2D-04DE-414C-ADA3-0691664C8A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4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08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hat&#10;&#10;Description automatically generated">
            <a:extLst>
              <a:ext uri="{FF2B5EF4-FFF2-40B4-BE49-F238E27FC236}">
                <a16:creationId xmlns:a16="http://schemas.microsoft.com/office/drawing/2014/main" id="{12101563-F55D-49A1-A26F-0ED9A7E409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r="14465"/>
          <a:stretch>
            <a:fillRect/>
          </a:stretch>
        </p:blipFill>
        <p:spPr>
          <a:xfrm>
            <a:off x="5043949" y="1032933"/>
            <a:ext cx="3370505" cy="4792136"/>
          </a:xfrm>
          <a:prstGeom prst="roundRect">
            <a:avLst>
              <a:gd name="adj" fmla="val 0"/>
            </a:avLst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3069" y="1115637"/>
            <a:ext cx="3091037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6909" y="49534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8289" y="49534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E8423-5034-45A5-B444-7832E3918501}"/>
              </a:ext>
            </a:extLst>
          </p:cNvPr>
          <p:cNvSpPr txBox="1"/>
          <p:nvPr/>
        </p:nvSpPr>
        <p:spPr>
          <a:xfrm>
            <a:off x="761503" y="956176"/>
            <a:ext cx="42128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 BLANCA" panose="02000000000000000000" pitchFamily="2" charset="0"/>
              </a:rPr>
              <a:t>     </a:t>
            </a:r>
            <a:r>
              <a:rPr lang="en-GB" sz="2800" dirty="0">
                <a:solidFill>
                  <a:schemeClr val="accent3"/>
                </a:solidFill>
                <a:latin typeface="AR BLANCA" panose="02000000000000000000" pitchFamily="2" charset="0"/>
              </a:rPr>
              <a:t>Bangor Open Singles</a:t>
            </a:r>
          </a:p>
          <a:p>
            <a:endParaRPr lang="en-GB" sz="2400" dirty="0">
              <a:solidFill>
                <a:schemeClr val="accent3"/>
              </a:solidFill>
              <a:latin typeface="AR BLANCA" panose="02000000000000000000" pitchFamily="2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AR BLANCA" panose="02000000000000000000" pitchFamily="2" charset="0"/>
              </a:rPr>
              <a:t>                2019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     Gary Eaton Jun ( Salisbury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Final :- Gary   v   Jim Corry ( Castle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Gary  12 v 4 Derek Wright  ( Banbridge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Jim    11 v 2  Thomas McClean ( Bangor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200" b="1" dirty="0">
              <a:solidFill>
                <a:schemeClr val="accent3"/>
              </a:solidFill>
            </a:endParaRPr>
          </a:p>
          <a:p>
            <a:endParaRPr lang="en-GB" sz="1200" b="1" dirty="0">
              <a:solidFill>
                <a:schemeClr val="accent3"/>
              </a:solidFill>
            </a:endParaRPr>
          </a:p>
          <a:p>
            <a:r>
              <a:rPr lang="en-GB" sz="1200" b="1" dirty="0">
                <a:solidFill>
                  <a:schemeClr val="accent3"/>
                </a:solidFill>
              </a:rPr>
              <a:t>Quarter</a:t>
            </a:r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Gary  10 v 9 James McKenny ( Dromore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Jim   8 v 7 David Black ( Knock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Derek  9 v 4 David McRandal ( Larne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Thomas 14 v 6 Alan Stewart ( Bangor )</a:t>
            </a:r>
          </a:p>
        </p:txBody>
      </p:sp>
    </p:spTree>
    <p:extLst>
      <p:ext uri="{BB962C8B-B14F-4D97-AF65-F5344CB8AC3E}">
        <p14:creationId xmlns:p14="http://schemas.microsoft.com/office/powerpoint/2010/main" val="16866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Jackie Nelson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Jackie 21 v 14  Geoff McMullan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( Portadown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 </a:t>
            </a:r>
            <a:r>
              <a:rPr lang="en-GB" sz="2400" b="1" dirty="0">
                <a:solidFill>
                  <a:schemeClr val="accent3"/>
                </a:solidFill>
              </a:rPr>
              <a:t>2001</a:t>
            </a:r>
          </a:p>
        </p:txBody>
      </p:sp>
      <p:pic>
        <p:nvPicPr>
          <p:cNvPr id="8" name="Picture Placeholder 7" descr="A person in a yellow shirt&#10;&#10;Description automatically generated">
            <a:extLst>
              <a:ext uri="{FF2B5EF4-FFF2-40B4-BE49-F238E27FC236}">
                <a16:creationId xmlns:a16="http://schemas.microsoft.com/office/drawing/2014/main" id="{9437C0E0-0F79-4ACB-AAEB-129BEFEC44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r="15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19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Robin Horner ( Belmont )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Robin 21 v 2 Len Smeaton (Belmont)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Robin 21 v 15 Terry Deconink (Park Drive )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 Len   21 v 13 H Magee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</a:t>
            </a:r>
            <a:r>
              <a:rPr lang="en-GB" sz="2400" b="1" dirty="0">
                <a:solidFill>
                  <a:schemeClr val="accent3"/>
                </a:solidFill>
              </a:rPr>
              <a:t> 2000</a:t>
            </a:r>
          </a:p>
        </p:txBody>
      </p:sp>
      <p:pic>
        <p:nvPicPr>
          <p:cNvPr id="8" name="Picture Placeholder 7" descr="A picture containing grass, person, man, table&#10;&#10;Description automatically generated">
            <a:extLst>
              <a:ext uri="{FF2B5EF4-FFF2-40B4-BE49-F238E27FC236}">
                <a16:creationId xmlns:a16="http://schemas.microsoft.com/office/drawing/2014/main" id="{687B194C-0B55-42B9-B397-0D77ED1EF3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19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2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09600" y="1966452"/>
            <a:ext cx="44835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Andrew Hughes ( Portadown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Andrew  v  Neil Belch ( Pickie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Andrew 21 v 20 Tom McMullan ( Dunluce )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 Neil      21 v 14 Peter Black ( NICS )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 </a:t>
            </a:r>
            <a:r>
              <a:rPr lang="en-GB" sz="2400" b="1" dirty="0">
                <a:solidFill>
                  <a:schemeClr val="accent3"/>
                </a:solidFill>
              </a:rPr>
              <a:t> 1999</a:t>
            </a:r>
          </a:p>
        </p:txBody>
      </p:sp>
      <p:pic>
        <p:nvPicPr>
          <p:cNvPr id="8" name="Picture Placeholder 7" descr="A picture containing cup, photo, sitting, table&#10;&#10;Description automatically generated">
            <a:extLst>
              <a:ext uri="{FF2B5EF4-FFF2-40B4-BE49-F238E27FC236}">
                <a16:creationId xmlns:a16="http://schemas.microsoft.com/office/drawing/2014/main" id="{5FA9F0B9-FB2C-431B-8EB2-B6955A640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2" b="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10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Jonathon Ross ( Lisnagarvey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Jonathon v Neil Belch ( Pickie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Jonathon 21 v 13 Rodney McCutcheon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Neil         21 v 19 Andrew Hughes 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                             ( Portadown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1998</a:t>
            </a:r>
          </a:p>
        </p:txBody>
      </p:sp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FA389AC-35BD-43F2-83F2-1161A62CE7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r="14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03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Peter Black ( NICS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Peter v Tommy Reeves (Gallagher's)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Don’t have photo for Peter Black if you can help it would be good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1997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4450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Gary Scott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Gary  v  Simon Denley ( Bangor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1996</a:t>
            </a:r>
          </a:p>
        </p:txBody>
      </p:sp>
      <p:pic>
        <p:nvPicPr>
          <p:cNvPr id="8" name="Picture Placeholder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D7F50B8-B730-48DB-8A85-35E60DD30C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19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059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Micheal Nutt ( Portrush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1995</a:t>
            </a:r>
          </a:p>
        </p:txBody>
      </p:sp>
      <p:pic>
        <p:nvPicPr>
          <p:cNvPr id="8" name="Picture Placeholder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3A0F127-0244-42D5-B0C8-3270A31942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r="14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143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Leslie Wilson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2846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Paul Daly ( Belmont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Paul 21 v 20 Keith Taylor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Semi  Paul 21 v 20 Mark McPeak ( NICS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Keith 21 v 8 Gary Scott ( Bangor )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1993</a:t>
            </a:r>
          </a:p>
        </p:txBody>
      </p:sp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FDC0B89-D466-496A-9E69-4C4E4EBBE0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4181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David McRandal ( Larne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1992</a:t>
            </a:r>
          </a:p>
        </p:txBody>
      </p:sp>
      <p:pic>
        <p:nvPicPr>
          <p:cNvPr id="11" name="Picture Placeholder 10" descr="A picture containing grass, person, outdoor, sport&#10;&#10;Description automatically generated">
            <a:extLst>
              <a:ext uri="{FF2B5EF4-FFF2-40B4-BE49-F238E27FC236}">
                <a16:creationId xmlns:a16="http://schemas.microsoft.com/office/drawing/2014/main" id="{80C8AAE9-C0B4-4FFF-850F-3CD7E2FB9E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b="2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491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94B934C5-CB23-48AF-A199-58BDF72C89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794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911" y="156979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8289" y="167643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BE273-44BF-4440-B844-EC28CAD81302}"/>
              </a:ext>
            </a:extLst>
          </p:cNvPr>
          <p:cNvSpPr txBox="1"/>
          <p:nvPr/>
        </p:nvSpPr>
        <p:spPr>
          <a:xfrm>
            <a:off x="920026" y="927113"/>
            <a:ext cx="393219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     </a:t>
            </a:r>
            <a:endParaRPr lang="en-US"/>
          </a:p>
          <a:p>
            <a:r>
              <a:rPr lang="en-GB" b="1" dirty="0">
                <a:solidFill>
                  <a:schemeClr val="accent3"/>
                </a:solidFill>
              </a:rPr>
              <a:t>      </a:t>
            </a:r>
            <a:r>
              <a:rPr lang="en-GB" b="1" dirty="0">
                <a:solidFill>
                  <a:schemeClr val="accent3"/>
                </a:solidFill>
                <a:latin typeface="AR BLANCA"/>
              </a:rPr>
              <a:t> 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</a:p>
          <a:p>
            <a:endParaRPr lang="en-GB" b="1" dirty="0">
              <a:solidFill>
                <a:schemeClr val="accent3"/>
              </a:solidFill>
              <a:latin typeface="AR BLANCA"/>
            </a:endParaRPr>
          </a:p>
          <a:p>
            <a:r>
              <a:rPr lang="en-GB" b="1" dirty="0">
                <a:solidFill>
                  <a:schemeClr val="accent3"/>
                </a:solidFill>
                <a:latin typeface="AR BLANCA"/>
              </a:rPr>
              <a:t>                 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 2018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Thomas Canavan ( Bangor)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Final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Thomas     8 v 5  Rodney Simpson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  ( North Down )</a:t>
            </a:r>
          </a:p>
        </p:txBody>
      </p:sp>
    </p:spTree>
    <p:extLst>
      <p:ext uri="{BB962C8B-B14F-4D97-AF65-F5344CB8AC3E}">
        <p14:creationId xmlns:p14="http://schemas.microsoft.com/office/powerpoint/2010/main" val="15724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8493" y="879632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7274" y="-27010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92" y="-27010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17755" y="1711106"/>
            <a:ext cx="7702595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1991 John McDowell           ( Knock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1990 Gary Smith             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1989  Stephen Branniff       (Musgrave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1988  Sam Hall                     ( Old Bleach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1987  Paul McVeigh             ( Falls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1986  Mark Graham        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1985  Eddie McNally           ( Falls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1984  Rodney McCutcheon ( Bangor)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1983  David Gardner            ( Belmont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1982  B Livingston    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1981  Carl Gibson                 ( 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1980  </a:t>
            </a:r>
            <a:r>
              <a:rPr lang="en-GB" b="1" dirty="0">
                <a:solidFill>
                  <a:srgbClr val="FF0000"/>
                </a:solidFill>
              </a:rPr>
              <a:t>Maurice McKeown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1979  </a:t>
            </a:r>
            <a:r>
              <a:rPr lang="en-GB" b="1" dirty="0">
                <a:solidFill>
                  <a:srgbClr val="FF0000"/>
                </a:solidFill>
              </a:rPr>
              <a:t>Maurice McKeown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1978  William McKelvey  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1977  George Madine            ( Albert Foundry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1976  </a:t>
            </a:r>
            <a:r>
              <a:rPr lang="en-GB" b="1" dirty="0">
                <a:solidFill>
                  <a:schemeClr val="accent1"/>
                </a:solidFill>
              </a:rPr>
              <a:t>Sandy Smith   + 1974   ( Knock ) + 1963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266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4139" y="806122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287" y="53212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58" y="68882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86674" y="1773166"/>
            <a:ext cx="7686869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1975  Stanley Espie             ( Falls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1974  Sandy Smith   + 1963 ( Knock ) + 1976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1973  Tommy Reeves Gallagher's V  George Madine ( Albert Foundry )</a:t>
            </a:r>
          </a:p>
          <a:p>
            <a:r>
              <a:rPr lang="en-GB" b="1" dirty="0">
                <a:solidFill>
                  <a:schemeClr val="accent5"/>
                </a:solidFill>
              </a:rPr>
              <a:t>      1972  Fergus McConkey     ( Donaghadee )  1964 &amp; 1968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1971  A Johnston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1970  Hugh Wallace             ( Carrickfergus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1969  Jackie Harris               ( 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5"/>
                </a:solidFill>
              </a:rPr>
              <a:t>1968  Fergus McConkey       ( Donaghadee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1967  Tom O’Neil                  ( Woodvale ) ?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1966  Dispute with Council Greens not used that year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1965  Tom Nixon                   ( Willowfield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5"/>
                </a:solidFill>
              </a:rPr>
              <a:t>1964  Fergus McConkey        ( Donaghadee )</a:t>
            </a:r>
          </a:p>
          <a:p>
            <a:r>
              <a:rPr lang="en-GB" b="1" dirty="0">
                <a:solidFill>
                  <a:schemeClr val="accent5"/>
                </a:solidFill>
              </a:rPr>
              <a:t>     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1963  Andy Smith                    ( Knock ) 1974 + 1976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GB" b="1" dirty="0">
                <a:solidFill>
                  <a:schemeClr val="accent3"/>
                </a:solidFill>
              </a:rPr>
              <a:t>1962  D Pollock                       ( Knock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1961  J P McCavana + 1956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1960  J McDonald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7229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8660" y="973402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812" y="194486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370" y="194486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46231" y="1539240"/>
            <a:ext cx="7627875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rgbClr val="FFC000"/>
                </a:solidFill>
              </a:rPr>
              <a:t>1959  W S Tate + 1954           ( Newcastle )</a:t>
            </a:r>
          </a:p>
          <a:p>
            <a:r>
              <a:rPr lang="en-GB" b="1" dirty="0">
                <a:solidFill>
                  <a:srgbClr val="0070C0"/>
                </a:solidFill>
              </a:rPr>
              <a:t>      1958  V Elliott</a:t>
            </a:r>
          </a:p>
          <a:p>
            <a:r>
              <a:rPr lang="en-GB" b="1" dirty="0">
                <a:solidFill>
                  <a:srgbClr val="0070C0"/>
                </a:solidFill>
              </a:rPr>
              <a:t>      1957  A Duggan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1956  J P McCavana +1961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en-GB" b="1" dirty="0">
                <a:solidFill>
                  <a:schemeClr val="accent3"/>
                </a:solidFill>
              </a:rPr>
              <a:t>1955  Jim Sloan                      ( Cliftonville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6"/>
                </a:solidFill>
              </a:rPr>
              <a:t>1954  W S Tate    + 1959         ( Newcastle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1953  B Fitzmaurice               ( Cliftonville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1952  John McCelland            ( Pickie ) 1951 + 1945</a:t>
            </a:r>
          </a:p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1951  John McCelland             ( Pickie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1950  No Tournament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1949  No Tournament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1948  William Pollack             ( 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1947  No Tournament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1946  No Tournament</a:t>
            </a:r>
          </a:p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1945  John McCelland             ( Pickie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1939  Jack Morrow                  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7751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3910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10388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4140" y="1066831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555603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933" y="555603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5326" y="1739722"/>
            <a:ext cx="75445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356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B7150889-9074-410A-B325-61E0E875F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821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09491" y="963821"/>
            <a:ext cx="4363565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</a:t>
            </a:r>
            <a:r>
              <a:rPr lang="en-GB" sz="2800" b="1" dirty="0">
                <a:solidFill>
                  <a:schemeClr val="accent3"/>
                </a:solidFill>
              </a:rPr>
              <a:t>Bangor Open Singles</a:t>
            </a:r>
          </a:p>
          <a:p>
            <a:endParaRPr lang="en-GB" sz="2800" b="1" dirty="0">
              <a:solidFill>
                <a:schemeClr val="accent3"/>
              </a:solidFill>
            </a:endParaRPr>
          </a:p>
          <a:p>
            <a:r>
              <a:rPr lang="en-GB" sz="2800" b="1" dirty="0">
                <a:solidFill>
                  <a:schemeClr val="accent3"/>
                </a:solidFill>
              </a:rPr>
              <a:t>                   2017</a:t>
            </a:r>
          </a:p>
          <a:p>
            <a:r>
              <a:rPr lang="en-GB" b="1" dirty="0">
                <a:solidFill>
                  <a:schemeClr val="accent3"/>
                </a:solidFill>
              </a:rPr>
              <a:t>            </a:t>
            </a:r>
          </a:p>
          <a:p>
            <a:r>
              <a:rPr lang="en-GB" b="1" dirty="0">
                <a:solidFill>
                  <a:schemeClr val="accent3"/>
                </a:solidFill>
              </a:rPr>
              <a:t>              Robert Hastings ( Bangor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Final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Robert  13 v 3 David Ball ( Donaghadee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     Robert  16 v 4 Jackie Erskine  ( Bangor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David   15 v 6 Ali Coleman ( Ballymena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   Robert  10 v 9 Gary Eaton jun ( Salisbury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David   13 v 6 Gary Balentine ( Pickie)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Jackie   11 v 4  Elaine Hastings (Ballywalter)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Ali         13 v 7 Thomas McClean ( Bangor )      </a:t>
            </a:r>
          </a:p>
        </p:txBody>
      </p:sp>
    </p:spTree>
    <p:extLst>
      <p:ext uri="{BB962C8B-B14F-4D97-AF65-F5344CB8AC3E}">
        <p14:creationId xmlns:p14="http://schemas.microsoft.com/office/powerpoint/2010/main" val="24715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590519" y="943768"/>
            <a:ext cx="4532670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 </a:t>
            </a:r>
            <a:r>
              <a:rPr lang="en-GB" sz="2800" b="1" dirty="0">
                <a:solidFill>
                  <a:schemeClr val="accent3"/>
                </a:solidFill>
              </a:rPr>
              <a:t>Bangor Open Singles</a:t>
            </a:r>
          </a:p>
          <a:p>
            <a:r>
              <a:rPr lang="en-GB" sz="2800" b="1" dirty="0">
                <a:solidFill>
                  <a:schemeClr val="accent3"/>
                </a:solidFill>
              </a:rPr>
              <a:t>                   </a:t>
            </a:r>
          </a:p>
          <a:p>
            <a:r>
              <a:rPr lang="en-GB" sz="2800" b="1" dirty="0">
                <a:solidFill>
                  <a:schemeClr val="accent3"/>
                </a:solidFill>
              </a:rPr>
              <a:t>                     2016</a:t>
            </a:r>
            <a:endParaRPr lang="en-GB" dirty="0">
              <a:solidFill>
                <a:schemeClr val="accent3"/>
              </a:solidFill>
            </a:endParaRPr>
          </a:p>
          <a:p>
            <a:endParaRPr lang="en-GB" sz="2800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 </a:t>
            </a:r>
            <a:r>
              <a:rPr lang="en-GB" sz="2000" b="1" dirty="0">
                <a:solidFill>
                  <a:schemeClr val="accent3"/>
                </a:solidFill>
              </a:rPr>
              <a:t>Simon Cavan</a:t>
            </a:r>
            <a:r>
              <a:rPr lang="en-GB" b="1" dirty="0">
                <a:solidFill>
                  <a:schemeClr val="accent3"/>
                </a:solidFill>
              </a:rPr>
              <a:t> ( Belmont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     Final </a:t>
            </a:r>
            <a:r>
              <a:rPr lang="en-GB" b="1" dirty="0">
                <a:solidFill>
                  <a:schemeClr val="accent3"/>
                </a:solidFill>
              </a:rPr>
              <a:t> 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</a:t>
            </a:r>
            <a:r>
              <a:rPr lang="en-GB" sz="1600" b="1" dirty="0">
                <a:solidFill>
                  <a:schemeClr val="accent3"/>
                </a:solidFill>
              </a:rPr>
              <a:t>Simon    15 v 5  David Black ( Knock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    Semi       Simon  13 v 3 Graham McKee ( Bangor )    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                   David  14 v 12 Ali Coleman ( Ballymena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   Quarter  Simon  12 v 8 Maurice McKeown ( Castle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          David  15 v 13 Darren Witherspoon ( Whitehead)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                  Graham 15 v 8  Alec Lightbody ( Pickie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                  Ali        15 v 6  Thomas Cannavan ( Bangor ) 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12" name="Picture Placeholder 11" descr="A group of people in a cage&#10;&#10;Description automatically generated">
            <a:extLst>
              <a:ext uri="{FF2B5EF4-FFF2-40B4-BE49-F238E27FC236}">
                <a16:creationId xmlns:a16="http://schemas.microsoft.com/office/drawing/2014/main" id="{1589443F-B532-41FE-BC02-B58505071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91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589936" y="1244558"/>
            <a:ext cx="4533252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</a:t>
            </a:r>
            <a:r>
              <a:rPr lang="en-GB" sz="2800" b="1" dirty="0">
                <a:solidFill>
                  <a:schemeClr val="accent3"/>
                </a:solidFill>
              </a:rPr>
              <a:t>Bangor Open Singles</a:t>
            </a:r>
            <a:r>
              <a:rPr lang="en-GB" b="1" dirty="0">
                <a:solidFill>
                  <a:schemeClr val="accent3"/>
                </a:solidFill>
              </a:rPr>
              <a:t> </a:t>
            </a:r>
            <a:endParaRPr lang="en-US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                 </a:t>
            </a:r>
            <a:r>
              <a:rPr lang="en-GB" sz="2800" b="1" dirty="0">
                <a:solidFill>
                  <a:schemeClr val="accent3"/>
                </a:solidFill>
              </a:rPr>
              <a:t>2015   </a:t>
            </a:r>
            <a:endParaRPr lang="en-US" sz="2800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  Gary Kelly ( Ballymoney )</a:t>
            </a:r>
            <a:endParaRPr lang="en-GB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Gary  17 v 3 Ali Coleman (Ballymena)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Semi    Gary 19 v 3 Alan McClean ( Whitehead )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Ali   14 v 7 Chris Mackender ( Castle )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blurry image of a person&#10;&#10;Description automatically generated">
            <a:extLst>
              <a:ext uri="{FF2B5EF4-FFF2-40B4-BE49-F238E27FC236}">
                <a16:creationId xmlns:a16="http://schemas.microsoft.com/office/drawing/2014/main" id="{F08AB6C3-23AF-4A78-B783-C745D8B0F8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4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13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59624" y="703136"/>
            <a:ext cx="4313434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 </a:t>
            </a:r>
            <a:r>
              <a:rPr lang="en-GB" sz="2800" b="1" dirty="0">
                <a:solidFill>
                  <a:schemeClr val="accent3"/>
                </a:solidFill>
              </a:rPr>
              <a:t>Bangor Open Singles</a:t>
            </a:r>
          </a:p>
          <a:p>
            <a:endParaRPr lang="en-GB" sz="2800" b="1" dirty="0">
              <a:solidFill>
                <a:schemeClr val="accent3"/>
              </a:solidFill>
            </a:endParaRPr>
          </a:p>
          <a:p>
            <a:r>
              <a:rPr lang="en-GB" sz="2800" b="1" dirty="0">
                <a:solidFill>
                  <a:schemeClr val="accent3"/>
                </a:solidFill>
              </a:rPr>
              <a:t>                   2014</a:t>
            </a:r>
          </a:p>
          <a:p>
            <a:r>
              <a:rPr lang="en-GB" b="1" dirty="0">
                <a:solidFill>
                  <a:schemeClr val="accent3"/>
                </a:solidFill>
              </a:rPr>
              <a:t>            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Erick Kennedy (</a:t>
            </a:r>
            <a:r>
              <a:rPr lang="en-GB" b="1" dirty="0" err="1">
                <a:solidFill>
                  <a:schemeClr val="accent3"/>
                </a:solidFill>
              </a:rPr>
              <a:t>Donaghadee</a:t>
            </a:r>
            <a:r>
              <a:rPr lang="en-GB" b="1" dirty="0">
                <a:solidFill>
                  <a:schemeClr val="accent3"/>
                </a:solidFill>
              </a:rPr>
              <a:t>)</a:t>
            </a:r>
            <a:endParaRPr lang="en-GB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  Final    Erick  20 v 8 Peter Campbell ( Pickie)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    Semi   Erick 20 v 11 Alan Stewart  ( Bangor )  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                Peter  22 v 9 Pat </a:t>
            </a:r>
            <a:r>
              <a:rPr lang="en-GB" sz="1400" b="1" dirty="0" err="1">
                <a:solidFill>
                  <a:schemeClr val="accent3"/>
                </a:solidFill>
              </a:rPr>
              <a:t>McRandal</a:t>
            </a:r>
            <a:r>
              <a:rPr lang="en-GB" sz="1400" b="1" dirty="0">
                <a:solidFill>
                  <a:schemeClr val="accent3"/>
                </a:solidFill>
              </a:rPr>
              <a:t> ( Whitehead )     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14" name="Picture Placeholder 1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B1756B98-E653-4A5E-B55D-C78362BF2C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86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034005"/>
            <a:ext cx="4393643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          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    </a:t>
            </a:r>
            <a:endParaRPr lang="en-US" sz="2800" dirty="0">
              <a:solidFill>
                <a:schemeClr val="accent3"/>
              </a:solidFill>
              <a:latin typeface="AR BLANCA"/>
            </a:endParaRPr>
          </a:p>
          <a:p>
            <a:r>
              <a:rPr lang="en-GB" sz="2800" b="1" dirty="0">
                <a:solidFill>
                  <a:schemeClr val="accent3"/>
                </a:solidFill>
                <a:latin typeface="AR BLANCA"/>
              </a:rPr>
              <a:t>              2013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Kristofor Matchett ( Lurgan 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  <a:r>
              <a:rPr lang="en-GB" sz="1600" b="1" dirty="0">
                <a:solidFill>
                  <a:schemeClr val="accent3"/>
                </a:solidFill>
              </a:rPr>
              <a:t>Final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Kristofor  15 v 12 David Black ( Unattached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 Kristofor  v  Brian Jess ( Downpatrick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David       v  James McKenny ( Dromore )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Kristofor  16 v 7 Keith Taylor ( Bangor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David 18 v 12 Sam McWilliams ( North Down)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Brian  13 v 10 Graham McKee ( Bangor)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James 17 v 11 David Ball ( Donaghadee )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picture containing person, grass, outdoor, holding&#10;&#10;Description automatically generated">
            <a:extLst>
              <a:ext uri="{FF2B5EF4-FFF2-40B4-BE49-F238E27FC236}">
                <a16:creationId xmlns:a16="http://schemas.microsoft.com/office/drawing/2014/main" id="{E3BD0E19-AEF5-40B7-A2E6-CF6E0935EB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21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74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99465" y="863558"/>
            <a:ext cx="4393643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        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</a:t>
            </a:r>
            <a:r>
              <a:rPr lang="en-GB" b="1" dirty="0">
                <a:solidFill>
                  <a:schemeClr val="accent3"/>
                </a:solidFill>
                <a:latin typeface="AR BLANCA"/>
              </a:rPr>
              <a:t> </a:t>
            </a:r>
            <a:r>
              <a:rPr lang="en-GB" sz="2800" b="1" dirty="0">
                <a:solidFill>
                  <a:schemeClr val="accent3"/>
                </a:solidFill>
                <a:latin typeface="AR BLANCA"/>
              </a:rPr>
              <a:t>Bangor Open Singles</a:t>
            </a:r>
          </a:p>
          <a:p>
            <a:r>
              <a:rPr lang="en-GB" b="1" dirty="0">
                <a:solidFill>
                  <a:schemeClr val="accent3"/>
                </a:solidFill>
              </a:rPr>
              <a:t>                            </a:t>
            </a:r>
            <a:r>
              <a:rPr lang="en-GB" sz="2400" b="1" dirty="0">
                <a:solidFill>
                  <a:schemeClr val="accent3"/>
                </a:solidFill>
              </a:rPr>
              <a:t> </a:t>
            </a:r>
          </a:p>
          <a:p>
            <a:r>
              <a:rPr lang="en-GB" sz="2400" b="1" dirty="0">
                <a:solidFill>
                  <a:schemeClr val="accent3"/>
                </a:solidFill>
              </a:rPr>
              <a:t>                       </a:t>
            </a:r>
            <a:r>
              <a:rPr lang="en-GB" sz="2400" b="1" dirty="0">
                <a:solidFill>
                  <a:schemeClr val="accent3"/>
                </a:solidFill>
                <a:latin typeface="AR BLANCA"/>
              </a:rPr>
              <a:t>2012</a:t>
            </a:r>
            <a:endParaRPr lang="en-GB">
              <a:solidFill>
                <a:schemeClr val="accent3"/>
              </a:solidFill>
              <a:latin typeface="AR BLANCA"/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            Terry Crawford ( Belmont)</a:t>
            </a:r>
            <a:endParaRPr lang="en-GB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Final  Terry  v  Neil Belch ( Pickie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Terry  v  Ryan Cavan ( Pickie)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Neil  v David Cavan ( Pickie )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 Terry 16 v 10 Thomas Cannavan ( Bangor)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Neil 13 v 11 Gary Eaton jun (Salisbury)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Ryan 19 v 10 Maurice McKeown ( Bangor)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David 13 v 8 Simon Beggs ( Larne)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pic>
        <p:nvPicPr>
          <p:cNvPr id="8" name="Picture Placeholder 7" descr="A picture containing person, outdoor, grass, holding&#10;&#10;Description automatically generated">
            <a:extLst>
              <a:ext uri="{FF2B5EF4-FFF2-40B4-BE49-F238E27FC236}">
                <a16:creationId xmlns:a16="http://schemas.microsoft.com/office/drawing/2014/main" id="{A28BD2E0-6B97-4A9B-B7D9-2A3BDA792E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r="24323"/>
          <a:stretch>
            <a:fillRect/>
          </a:stretch>
        </p:blipFill>
        <p:spPr>
          <a:xfrm>
            <a:off x="5093106" y="1074283"/>
            <a:ext cx="3066594" cy="4792136"/>
          </a:xfrm>
        </p:spPr>
      </p:pic>
    </p:spTree>
    <p:extLst>
      <p:ext uri="{BB962C8B-B14F-4D97-AF65-F5344CB8AC3E}">
        <p14:creationId xmlns:p14="http://schemas.microsoft.com/office/powerpoint/2010/main" val="3624760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2107</Words>
  <Application>Microsoft Office PowerPoint</Application>
  <PresentationFormat>On-screen Show (4:3)</PresentationFormat>
  <Paragraphs>813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Matt Stevenson</dc:creator>
  <cp:lastModifiedBy>Matt Stevenson</cp:lastModifiedBy>
  <cp:revision>324</cp:revision>
  <dcterms:created xsi:type="dcterms:W3CDTF">2019-12-12T13:14:32Z</dcterms:created>
  <dcterms:modified xsi:type="dcterms:W3CDTF">2022-07-17T07:58:45Z</dcterms:modified>
</cp:coreProperties>
</file>